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0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294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>
        <p:scale>
          <a:sx n="33" d="100"/>
          <a:sy n="33" d="100"/>
        </p:scale>
        <p:origin x="21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315E8-C78A-4A9C-9477-C27BC8C9F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6A0AA8-AC23-490F-8FFA-B62D16C79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B74FC-8DC4-4A4E-B7FF-C978FA35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DB232-B45C-4BA7-AF1B-E1F2370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BCEA3-09F1-407B-B924-2CFA1356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0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7F5E-C1DF-413D-A41E-5F3AFC33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E6E66-F7FC-473B-B6AD-D3383E8DA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A0AB6-4F76-4FCF-ABA2-E6BD69D2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8552E-6195-4565-908E-96911596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59692-D9C5-4286-966C-9A178CB1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F636A-815D-4494-98A3-92DA5005A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2D9D5C-6357-46A2-B5B8-67619358F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426A4-B55F-4A6E-BF02-EA19DE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AEBB9-AC5D-4E47-AE40-DE60213A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C2A6B-C0D2-4929-A81B-3F2BF700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6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FB793-D39F-41E1-A4E9-D034D75F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7773C-E8DF-489E-8871-8546B2EB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A662E-3F5B-47D3-9A62-B8E80998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E5827-A421-411F-8A52-99E92A76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EB1D1-2D34-4D0B-AF5C-D16A11CF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2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D448-26DB-4A4E-8B3A-ACA42F82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17C13-3EB6-4301-A6B7-01E8457F2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4F067-7986-4ACA-A798-5ECDEECE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7430A8-3569-4C6A-9E96-E69FF927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DDE0A-695C-4004-AD31-4F1AB57E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5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D1B4-E4EC-4B06-A5C2-51402720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00C4F-F678-41B7-BEAF-35E6A0873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8C1A4-4E07-4B30-841A-7F72F478A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6B43-6715-4401-ADDF-FDA654EC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8EAD1-073D-4D47-8A4D-2F1ED064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24039-12C7-4675-B219-D0BD51E0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7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413EB-E2B5-4523-B1AF-34D4C04D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102CB2-397D-4553-842A-B8A4FC64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4FBDB-ECF7-4A0D-A708-0A8400CCE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9CE64E-7705-4DDB-BDE2-47ABB24F7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C25A27-AD8F-442C-A255-B92E5CB05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00140D-EB12-4024-950A-F0D0DDA3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6F74C-121F-40AA-8091-6D13FD8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961260-E826-4C06-88CE-286E053C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3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938BC-9D54-4142-8BCD-751D502E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73179C-26B9-48FE-B49D-03A1BA5F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E15555-57B0-4E5F-A75F-787B7130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4E839-C1C6-4A47-92E8-CBAC84D4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7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8F1000-F8D9-4AC1-B1CC-A103F330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D25E1-6188-44A6-A31B-4540BDFB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B272E-B92B-461A-88D6-55536266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1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E3804-D745-4430-A3F1-8A203BF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707D4-AA84-43EA-837A-0A240E6A7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FEB19D-0146-4FF4-8599-40B8BC7FD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66E1D-6E56-4A66-81E8-EFCC22AC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89152-A603-454D-A80E-6C1EBFB7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11D11A-E0C8-4245-9E10-E7CB3CC1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5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CA17D-5B2B-4C0E-90B9-27EEB7BD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3044B3-F4EB-40F9-94FC-2E106E8B4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6E24D-01F7-410F-A7A4-C4EBCE8F9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1B95B4-AB0B-450B-B741-0C0C91EA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20C91-8AE9-4625-8E07-3AE24B64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E2D7C-B552-4CBC-B76E-2BF8C73B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7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C230DA-2A60-4577-871C-E7A3311B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9B170-F290-4EF1-86FA-61EC2E72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5D20B-DAE0-4BA5-8883-C15EE87D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6150B-B1BB-4194-AB59-C8519EF30DB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C8C7F-1C63-435B-BE93-70173AEB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EB641-8323-4C94-A12E-102843C90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4E01-48DB-497B-AA16-5CBCAADAD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7AD7-2CF3-4137-8774-D4F9DE427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322" y="3005080"/>
            <a:ext cx="9335678" cy="847839"/>
          </a:xfrm>
        </p:spPr>
        <p:txBody>
          <a:bodyPr>
            <a:normAutofit fontScale="90000"/>
          </a:bodyPr>
          <a:lstStyle/>
          <a:p>
            <a:r>
              <a:rPr lang="en-US" altLang="ko-KR" b="0" i="0" dirty="0">
                <a:effectLst/>
                <a:latin typeface="Roboto"/>
              </a:rPr>
              <a:t>Unity ML-Agents 1.0 </a:t>
            </a:r>
            <a:r>
              <a:rPr lang="ko-KR" altLang="en-US" b="0" i="0" dirty="0">
                <a:effectLst/>
                <a:latin typeface="Roboto"/>
              </a:rPr>
              <a:t>살펴보기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372572-606B-4486-8635-E39F6CE9E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322" y="5202238"/>
            <a:ext cx="9335678" cy="1655762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4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3147231-5304-4C5B-8A0B-06A236701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21" t="35019" r="61423" b="33499"/>
          <a:stretch/>
        </p:blipFill>
        <p:spPr>
          <a:xfrm>
            <a:off x="1363740" y="857838"/>
            <a:ext cx="9671555" cy="5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F93FF96-F8E5-4B96-A26C-A3A8B6BB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2" t="36127" r="53199" b="28162"/>
          <a:stretch/>
        </p:blipFill>
        <p:spPr>
          <a:xfrm>
            <a:off x="216145" y="1146276"/>
            <a:ext cx="11759710" cy="55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A854E0E-0143-4F87-916E-865904866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4" t="36848" r="59136" b="34902"/>
          <a:stretch/>
        </p:blipFill>
        <p:spPr>
          <a:xfrm>
            <a:off x="437071" y="1138204"/>
            <a:ext cx="11317857" cy="55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86015"/>
            <a:ext cx="10515600" cy="67182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CD8F4-C2FB-4D30-8FC1-CDC8AABEF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" t="30440" r="58113" b="31573"/>
          <a:stretch/>
        </p:blipFill>
        <p:spPr>
          <a:xfrm>
            <a:off x="838200" y="857838"/>
            <a:ext cx="10515599" cy="58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4203D3-682E-4523-8FD9-AE6FEB430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t="35220" r="61934" b="31572"/>
          <a:stretch/>
        </p:blipFill>
        <p:spPr>
          <a:xfrm>
            <a:off x="1161947" y="1267046"/>
            <a:ext cx="9868106" cy="540493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64286C3-E2FE-488A-95ED-D95AE94F3CC3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9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2AD36F-9524-4B7C-A5A7-91DD91DFD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7" t="35471" r="58255" b="34843"/>
          <a:stretch/>
        </p:blipFill>
        <p:spPr>
          <a:xfrm>
            <a:off x="281397" y="1289159"/>
            <a:ext cx="11629205" cy="51979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82471A7-6A0A-4D0F-969A-3C5458AEC4AF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30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182B56-88BA-4287-8D85-99FA44D2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4" t="36478" r="59528" b="35597"/>
          <a:stretch/>
        </p:blipFill>
        <p:spPr>
          <a:xfrm>
            <a:off x="243951" y="1380226"/>
            <a:ext cx="11704098" cy="505508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C489A54-FC42-43FA-98AE-C15574C1F113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26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9FA279-DD04-46AC-ACD3-EB6D3963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" t="35975" r="57122" b="34088"/>
          <a:stretch/>
        </p:blipFill>
        <p:spPr>
          <a:xfrm>
            <a:off x="228235" y="1517210"/>
            <a:ext cx="11735530" cy="496985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4875D1-7B27-4AE6-9BCE-0F026A12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576" y="2821889"/>
            <a:ext cx="1795044" cy="310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ML-Agents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1AE96CC6-C87D-466D-B719-EAA104B54E9B}"/>
              </a:ext>
            </a:extLst>
          </p:cNvPr>
          <p:cNvSpPr txBox="1">
            <a:spLocks/>
          </p:cNvSpPr>
          <p:nvPr/>
        </p:nvSpPr>
        <p:spPr>
          <a:xfrm>
            <a:off x="228235" y="1032061"/>
            <a:ext cx="5357296" cy="31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ML-Agents : </a:t>
            </a:r>
            <a:r>
              <a:rPr lang="ko-KR" altLang="en-US" sz="1800" dirty="0"/>
              <a:t>서로 다른 환경에서 소통하게 해주는 것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A857FB-A9D9-43F9-A5BC-6C70ADBA68E3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935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045BC-8F32-48CE-B056-675231B6A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" t="35723" r="62783" b="35346"/>
          <a:stretch/>
        </p:blipFill>
        <p:spPr>
          <a:xfrm>
            <a:off x="557840" y="1131096"/>
            <a:ext cx="11041813" cy="54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2076E5-CD7B-4639-AF16-C01524E7F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3" t="34969" r="53868" b="32579"/>
          <a:stretch/>
        </p:blipFill>
        <p:spPr>
          <a:xfrm>
            <a:off x="192373" y="1272394"/>
            <a:ext cx="11807254" cy="5128405"/>
          </a:xfrm>
          <a:prstGeom prst="rect">
            <a:avLst/>
          </a:prstGeom>
        </p:spPr>
      </p:pic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D9AB8B5D-A9AC-494C-9B03-C0CED501B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336" y="5107889"/>
            <a:ext cx="3218291" cy="607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FF0000"/>
                </a:solidFill>
              </a:rPr>
              <a:t>Python Trainers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573B31-D40D-4AE5-AB42-93E2307B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25" t="17621" r="21565" b="10454"/>
          <a:stretch/>
        </p:blipFill>
        <p:spPr>
          <a:xfrm>
            <a:off x="1877112" y="857838"/>
            <a:ext cx="8437775" cy="59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7EC737-F9AC-4208-8646-0F9343CFA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" t="34969" r="54293" b="32830"/>
          <a:stretch/>
        </p:blipFill>
        <p:spPr>
          <a:xfrm>
            <a:off x="139700" y="1289647"/>
            <a:ext cx="11899022" cy="50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8A2C3-ABBA-4196-A222-C19BE4AA6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1" t="35220" r="53387" b="33334"/>
          <a:stretch/>
        </p:blipFill>
        <p:spPr>
          <a:xfrm>
            <a:off x="179117" y="1543637"/>
            <a:ext cx="11833765" cy="48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0F4FE7-662B-475F-A603-A3ADEDCF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8" t="36226" r="62500" b="31069"/>
          <a:stretch/>
        </p:blipFill>
        <p:spPr>
          <a:xfrm>
            <a:off x="1342845" y="1368037"/>
            <a:ext cx="9506310" cy="5303948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1761750-15B3-486A-A57B-4FFFA6BED326}"/>
              </a:ext>
            </a:extLst>
          </p:cNvPr>
          <p:cNvSpPr txBox="1">
            <a:spLocks/>
          </p:cNvSpPr>
          <p:nvPr/>
        </p:nvSpPr>
        <p:spPr>
          <a:xfrm>
            <a:off x="228235" y="1032062"/>
            <a:ext cx="6894460" cy="248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Side Channel : </a:t>
            </a:r>
            <a:r>
              <a:rPr lang="ko-KR" altLang="en-US" sz="1800" dirty="0"/>
              <a:t>학습에 상관이 없는 데이터를 주어서 사용가능</a:t>
            </a:r>
          </a:p>
        </p:txBody>
      </p:sp>
    </p:spTree>
    <p:extLst>
      <p:ext uri="{BB962C8B-B14F-4D97-AF65-F5344CB8AC3E}">
        <p14:creationId xmlns:p14="http://schemas.microsoft.com/office/powerpoint/2010/main" val="63828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5F580E-F7A4-48B0-B862-97B0A5663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" t="35725" r="55282" b="32829"/>
          <a:stretch/>
        </p:blipFill>
        <p:spPr>
          <a:xfrm>
            <a:off x="1365468" y="857838"/>
            <a:ext cx="9461064" cy="4036291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AA7F2896-AA1E-49B7-AACD-87EDAECF9BB2}"/>
              </a:ext>
            </a:extLst>
          </p:cNvPr>
          <p:cNvSpPr txBox="1">
            <a:spLocks/>
          </p:cNvSpPr>
          <p:nvPr/>
        </p:nvSpPr>
        <p:spPr>
          <a:xfrm>
            <a:off x="184543" y="4996299"/>
            <a:ext cx="11822914" cy="18617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Side Agent : </a:t>
            </a:r>
            <a:r>
              <a:rPr lang="ko-KR" altLang="en-US" sz="1600" dirty="0"/>
              <a:t>하나의 </a:t>
            </a:r>
            <a:r>
              <a:rPr lang="en-US" altLang="ko-KR" sz="1600" dirty="0"/>
              <a:t>agent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Distributed Agents : </a:t>
            </a:r>
            <a:r>
              <a:rPr lang="ko-KR" altLang="en-US" sz="1600" dirty="0"/>
              <a:t>똑같은 여러 </a:t>
            </a:r>
            <a:r>
              <a:rPr lang="en-US" altLang="ko-KR" sz="1600" dirty="0"/>
              <a:t>agents,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Multi-agents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Adversarial Agents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Imitation Learning : </a:t>
            </a:r>
            <a:r>
              <a:rPr lang="ko-KR" altLang="en-US" sz="1600" dirty="0"/>
              <a:t>사람의 데이터 이용한 </a:t>
            </a:r>
            <a:r>
              <a:rPr lang="en-US" altLang="ko-KR" sz="1600" dirty="0"/>
              <a:t>agent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66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106D55-E7CE-4954-8895-ECBCE29D3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" t="35220" r="57830" b="31069"/>
          <a:stretch/>
        </p:blipFill>
        <p:spPr>
          <a:xfrm>
            <a:off x="463789" y="857838"/>
            <a:ext cx="11264421" cy="56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F0C8F-D8BA-43AA-9F4D-FF8732A7C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8" t="35220" r="54859" b="31572"/>
          <a:stretch/>
        </p:blipFill>
        <p:spPr>
          <a:xfrm>
            <a:off x="262911" y="1052422"/>
            <a:ext cx="11666178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6DF410-F74E-456D-8BD9-613709D32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9" t="34969" r="57831" b="30566"/>
          <a:stretch/>
        </p:blipFill>
        <p:spPr>
          <a:xfrm>
            <a:off x="515548" y="857838"/>
            <a:ext cx="11160904" cy="56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8FA60E-B53C-4731-BA7D-D06D23E3C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1" t="36478" r="54859" b="30314"/>
          <a:stretch/>
        </p:blipFill>
        <p:spPr>
          <a:xfrm>
            <a:off x="251930" y="1237890"/>
            <a:ext cx="11688140" cy="52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CF107D-8B48-43D5-BFDF-5C0D4602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4" t="35471" r="59245" b="30315"/>
          <a:stretch/>
        </p:blipFill>
        <p:spPr>
          <a:xfrm>
            <a:off x="773501" y="857838"/>
            <a:ext cx="10644997" cy="55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0436EF-B7CB-4119-8380-D5252BA27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6" t="36226" r="61509" b="31069"/>
          <a:stretch/>
        </p:blipFill>
        <p:spPr>
          <a:xfrm>
            <a:off x="981374" y="979100"/>
            <a:ext cx="10229251" cy="55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573B31-D40D-4AE5-AB42-93E2307B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21258" r="21154" b="11166"/>
          <a:stretch/>
        </p:blipFill>
        <p:spPr>
          <a:xfrm>
            <a:off x="1722921" y="857838"/>
            <a:ext cx="8746157" cy="448253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5EBBD8C7-0EAD-4831-9060-845574B843E2}"/>
              </a:ext>
            </a:extLst>
          </p:cNvPr>
          <p:cNvSpPr txBox="1">
            <a:spLocks/>
          </p:cNvSpPr>
          <p:nvPr/>
        </p:nvSpPr>
        <p:spPr>
          <a:xfrm>
            <a:off x="838200" y="5477922"/>
            <a:ext cx="10515600" cy="102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Supervised Learning : </a:t>
            </a:r>
            <a:r>
              <a:rPr lang="ko-KR" altLang="en-US" sz="1600" dirty="0"/>
              <a:t>정답이 정해진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Unsupervised Learning : </a:t>
            </a:r>
            <a:r>
              <a:rPr lang="ko-KR" altLang="en-US" sz="1600" dirty="0"/>
              <a:t>정답이 정해져 있지 않은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Reinforcement Learning : </a:t>
            </a:r>
            <a:r>
              <a:rPr lang="ko-KR" altLang="en-US" sz="1600" dirty="0"/>
              <a:t>보상</a:t>
            </a:r>
          </a:p>
        </p:txBody>
      </p:sp>
    </p:spTree>
    <p:extLst>
      <p:ext uri="{BB962C8B-B14F-4D97-AF65-F5344CB8AC3E}">
        <p14:creationId xmlns:p14="http://schemas.microsoft.com/office/powerpoint/2010/main" val="246831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639320" y="327417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93D1E0-FD8A-4D0E-9DD3-4B80C4524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" t="36226" r="54292" b="31321"/>
          <a:stretch/>
        </p:blipFill>
        <p:spPr>
          <a:xfrm>
            <a:off x="187744" y="1427672"/>
            <a:ext cx="11816511" cy="50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FFEE23-CA51-4CB8-965D-A886FD3C5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" t="35472" r="54292" b="31824"/>
          <a:stretch/>
        </p:blipFill>
        <p:spPr>
          <a:xfrm>
            <a:off x="153238" y="1237891"/>
            <a:ext cx="11885523" cy="52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63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E52C93-DFEE-4BA4-9B7C-6A0BEB524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9" t="35975" r="55000" b="36855"/>
          <a:stretch/>
        </p:blipFill>
        <p:spPr>
          <a:xfrm>
            <a:off x="234625" y="1839666"/>
            <a:ext cx="11722749" cy="43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2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9A9C3E-5AC6-490F-9C20-4875529F0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" t="36226" r="57263" b="32830"/>
          <a:stretch/>
        </p:blipFill>
        <p:spPr>
          <a:xfrm>
            <a:off x="196371" y="1068638"/>
            <a:ext cx="11799258" cy="52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38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2ADA0D-4EA5-4475-9280-89DDA5A6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t="30943" r="55141" b="35849"/>
          <a:stretch/>
        </p:blipFill>
        <p:spPr>
          <a:xfrm>
            <a:off x="170491" y="1259064"/>
            <a:ext cx="11851017" cy="54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09ECC-FD72-44EB-9839-7FBBE50BA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3" t="36478" r="57264" b="32830"/>
          <a:stretch/>
        </p:blipFill>
        <p:spPr>
          <a:xfrm>
            <a:off x="147942" y="1068637"/>
            <a:ext cx="11896116" cy="54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1A49A-B810-48DF-8075-A817347E6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35976" r="63915" b="31068"/>
          <a:stretch/>
        </p:blipFill>
        <p:spPr>
          <a:xfrm>
            <a:off x="1687901" y="1655650"/>
            <a:ext cx="8816197" cy="5202350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961A1E8-BC24-4840-806F-351CFBC81385}"/>
              </a:ext>
            </a:extLst>
          </p:cNvPr>
          <p:cNvSpPr txBox="1">
            <a:spLocks/>
          </p:cNvSpPr>
          <p:nvPr/>
        </p:nvSpPr>
        <p:spPr>
          <a:xfrm>
            <a:off x="139700" y="857838"/>
            <a:ext cx="7589568" cy="671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1800" dirty="0"/>
              <a:t>무작위로만 학습하면 캐릭터는 절대로 열쇠를 획득할 수 없다</a:t>
            </a:r>
            <a:r>
              <a:rPr lang="en-US" altLang="ko-KR" sz="18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/>
              <a:t>10</a:t>
            </a:r>
            <a:r>
              <a:rPr lang="ko-KR" altLang="en-US" sz="1800" dirty="0"/>
              <a:t>만 번의 경우의 수로 </a:t>
            </a:r>
            <a:r>
              <a:rPr lang="en-US" altLang="ko-KR" sz="1800" dirty="0"/>
              <a:t>1</a:t>
            </a:r>
            <a:r>
              <a:rPr lang="ko-KR" altLang="en-US" sz="1800" dirty="0"/>
              <a:t>번 성공을 해도</a:t>
            </a:r>
            <a:r>
              <a:rPr lang="en-US" altLang="ko-KR" sz="1800" dirty="0"/>
              <a:t>, </a:t>
            </a:r>
            <a:r>
              <a:rPr lang="ko-KR" altLang="en-US" sz="1800" dirty="0"/>
              <a:t>제대로 학습이 될 수 없다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64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7E65C2-2DBD-4FAF-9FBA-ABFA957FD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4" t="35471" r="60236" b="41132"/>
          <a:stretch/>
        </p:blipFill>
        <p:spPr>
          <a:xfrm>
            <a:off x="308634" y="1625601"/>
            <a:ext cx="11473132" cy="4234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570FDD-D7F6-494E-944A-E9034EC38AF7}"/>
              </a:ext>
            </a:extLst>
          </p:cNvPr>
          <p:cNvSpPr/>
          <p:nvPr/>
        </p:nvSpPr>
        <p:spPr>
          <a:xfrm>
            <a:off x="9167122" y="3103114"/>
            <a:ext cx="1450078" cy="486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89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76A729-036F-4A97-B207-E47FA2BE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9" t="34893" r="63298" b="30496"/>
          <a:stretch/>
        </p:blipFill>
        <p:spPr>
          <a:xfrm>
            <a:off x="1611548" y="1108954"/>
            <a:ext cx="8968903" cy="53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7F0C8-98BB-4E66-922E-16E2B12E9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t="34893" r="58511" b="40426"/>
          <a:stretch/>
        </p:blipFill>
        <p:spPr>
          <a:xfrm>
            <a:off x="405319" y="1897507"/>
            <a:ext cx="11381362" cy="43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7BE10-A025-4A19-B750-A28F34F6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1" t="36551" r="67028" b="32579"/>
          <a:stretch/>
        </p:blipFill>
        <p:spPr>
          <a:xfrm>
            <a:off x="1339251" y="857838"/>
            <a:ext cx="9513498" cy="56670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1401FA-9F1D-4584-919E-81C4C828C620}"/>
              </a:ext>
            </a:extLst>
          </p:cNvPr>
          <p:cNvSpPr/>
          <p:nvPr/>
        </p:nvSpPr>
        <p:spPr>
          <a:xfrm>
            <a:off x="6165130" y="3195687"/>
            <a:ext cx="1640264" cy="14988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11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B71D36-CC62-4B08-BF0D-3369926FA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t="36029" r="62500" b="30213"/>
          <a:stretch/>
        </p:blipFill>
        <p:spPr>
          <a:xfrm>
            <a:off x="1514272" y="1167320"/>
            <a:ext cx="9163456" cy="52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51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2B46A-0E83-48F6-9768-36125816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" t="35177" r="60745" b="36738"/>
          <a:stretch/>
        </p:blipFill>
        <p:spPr>
          <a:xfrm>
            <a:off x="270888" y="1250004"/>
            <a:ext cx="11650223" cy="52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88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2D8B0C-06BF-4458-9B34-90A08B267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" t="35461" r="62660" b="31063"/>
          <a:stretch/>
        </p:blipFill>
        <p:spPr>
          <a:xfrm>
            <a:off x="1185288" y="1073296"/>
            <a:ext cx="9821423" cy="55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1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191385-7F6F-4350-AD91-0E67EF3AA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1" t="34609" r="54202" b="35320"/>
          <a:stretch/>
        </p:blipFill>
        <p:spPr>
          <a:xfrm>
            <a:off x="193067" y="1639110"/>
            <a:ext cx="11805866" cy="47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91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8578BC-AB43-4AC2-BE0C-3CC4F5269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" t="35462" r="55160" b="31347"/>
          <a:stretch/>
        </p:blipFill>
        <p:spPr>
          <a:xfrm>
            <a:off x="154156" y="1261900"/>
            <a:ext cx="11883687" cy="54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6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840BF5-21E4-44D4-A692-A8E620DDE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 t="35462" r="57872" b="31346"/>
          <a:stretch/>
        </p:blipFill>
        <p:spPr>
          <a:xfrm>
            <a:off x="348709" y="973401"/>
            <a:ext cx="11494581" cy="56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80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64246C-503B-40E5-A5A3-DE7CDF5ED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" t="35462" r="54521" b="32482"/>
          <a:stretch/>
        </p:blipFill>
        <p:spPr>
          <a:xfrm>
            <a:off x="222250" y="1347280"/>
            <a:ext cx="11747500" cy="50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E4BB8C-6C98-46A9-BECE-98156A62F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36029" r="53564" b="37872"/>
          <a:stretch/>
        </p:blipFill>
        <p:spPr>
          <a:xfrm>
            <a:off x="161492" y="2140085"/>
            <a:ext cx="11869015" cy="41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69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59106E-3E8F-4AFA-8FCB-10E702E5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" t="36312" r="54840" b="35603"/>
          <a:stretch/>
        </p:blipFill>
        <p:spPr>
          <a:xfrm>
            <a:off x="139700" y="1595335"/>
            <a:ext cx="11903143" cy="47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2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63795-8990-4140-AE32-C28A1A08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t="35461" r="54521" b="31631"/>
          <a:stretch/>
        </p:blipFill>
        <p:spPr>
          <a:xfrm>
            <a:off x="173611" y="1447671"/>
            <a:ext cx="11844777" cy="52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8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D1286B-B0BE-4C38-858E-F8D46F494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74" y="2215459"/>
            <a:ext cx="5357296" cy="3109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Data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을 넣지 않고 스스로 학습하는 </a:t>
            </a:r>
            <a:r>
              <a:rPr lang="ko-KR" altLang="en-US" sz="1800" dirty="0" err="1"/>
              <a:t>알바고</a:t>
            </a:r>
            <a:r>
              <a:rPr lang="ko-KR" altLang="en-US" sz="1800" dirty="0"/>
              <a:t> 제로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CB7DFD-2353-4E1C-AA0F-4C525490C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4" t="36551" r="61509" b="31321"/>
          <a:stretch/>
        </p:blipFill>
        <p:spPr>
          <a:xfrm>
            <a:off x="519185" y="3679394"/>
            <a:ext cx="5694137" cy="2992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B0152A-342E-437A-893E-CAA2CEEBA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4" t="36551" r="63207" b="29057"/>
          <a:stretch/>
        </p:blipFill>
        <p:spPr>
          <a:xfrm>
            <a:off x="6487727" y="1367046"/>
            <a:ext cx="5056598" cy="29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33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84DD10-9AEB-473B-B5A3-42BF7EEC250A}"/>
              </a:ext>
            </a:extLst>
          </p:cNvPr>
          <p:cNvSpPr txBox="1">
            <a:spLocks/>
          </p:cNvSpPr>
          <p:nvPr/>
        </p:nvSpPr>
        <p:spPr>
          <a:xfrm>
            <a:off x="139700" y="186015"/>
            <a:ext cx="10515600" cy="67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Unity</a:t>
            </a:r>
            <a:r>
              <a:rPr lang="ko-KR" altLang="en-US" sz="3200" dirty="0"/>
              <a:t> </a:t>
            </a:r>
            <a:r>
              <a:rPr lang="en-US" altLang="ko-KR" sz="3200" dirty="0"/>
              <a:t>ML-Agents</a:t>
            </a:r>
            <a:r>
              <a:rPr lang="ko-KR" altLang="en-US" sz="32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B9FF98-D1DF-4CB1-A727-D84F067A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8" t="35461" r="60585" b="31914"/>
          <a:stretch/>
        </p:blipFill>
        <p:spPr>
          <a:xfrm>
            <a:off x="838200" y="857838"/>
            <a:ext cx="10515600" cy="55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14CEB2-84FA-4D1C-92C6-088A7C5B2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6" t="37254" r="61226" b="30540"/>
          <a:stretch/>
        </p:blipFill>
        <p:spPr>
          <a:xfrm>
            <a:off x="998926" y="1077265"/>
            <a:ext cx="10194148" cy="55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0B6CD1F-1EAD-4D61-B54B-688155EE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33775" r="61449" b="30540"/>
          <a:stretch/>
        </p:blipFill>
        <p:spPr>
          <a:xfrm>
            <a:off x="1295839" y="949943"/>
            <a:ext cx="9600321" cy="57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1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EDC80D9-69CB-4BF7-ACA2-2C77906A7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7" t="33379" r="56542" b="32523"/>
          <a:stretch/>
        </p:blipFill>
        <p:spPr>
          <a:xfrm>
            <a:off x="290971" y="857838"/>
            <a:ext cx="11610057" cy="58050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442E5A-6161-4A6D-B6EB-284D886058E7}"/>
              </a:ext>
            </a:extLst>
          </p:cNvPr>
          <p:cNvSpPr/>
          <p:nvPr/>
        </p:nvSpPr>
        <p:spPr>
          <a:xfrm>
            <a:off x="1489613" y="5279366"/>
            <a:ext cx="1640264" cy="575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96A5-CF6A-4FEC-AC22-791E686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5"/>
            <a:ext cx="10515600" cy="67182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강화학습 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1D727ED-4B99-4ECC-9533-D318F84B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2" t="32470" r="56074" b="32214"/>
          <a:stretch/>
        </p:blipFill>
        <p:spPr>
          <a:xfrm>
            <a:off x="546136" y="857838"/>
            <a:ext cx="11099728" cy="5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8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183</Words>
  <Application>Microsoft Office PowerPoint</Application>
  <PresentationFormat>와이드스크린</PresentationFormat>
  <Paragraphs>69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Roboto</vt:lpstr>
      <vt:lpstr>맑은 고딕</vt:lpstr>
      <vt:lpstr>Arial</vt:lpstr>
      <vt:lpstr>Wingdings</vt:lpstr>
      <vt:lpstr>Office 테마</vt:lpstr>
      <vt:lpstr>Unity ML-Agents 1.0 살펴보기</vt:lpstr>
      <vt:lpstr>강화학습 </vt:lpstr>
      <vt:lpstr>강화학습 </vt:lpstr>
      <vt:lpstr>강화학습 </vt:lpstr>
      <vt:lpstr>강화학습 </vt:lpstr>
      <vt:lpstr>강화학습 </vt:lpstr>
      <vt:lpstr>강화학습 </vt:lpstr>
      <vt:lpstr>강화학습 </vt:lpstr>
      <vt:lpstr>강화학습 </vt:lpstr>
      <vt:lpstr>강화학습 </vt:lpstr>
      <vt:lpstr>강화학습 </vt:lpstr>
      <vt:lpstr>강화학습 </vt:lpstr>
      <vt:lpstr>Unity ML-Agents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ML-Agents 1.0 살펴보기</dc:title>
  <dc:creator>다은 양</dc:creator>
  <cp:lastModifiedBy>다은 양</cp:lastModifiedBy>
  <cp:revision>12</cp:revision>
  <dcterms:created xsi:type="dcterms:W3CDTF">2020-10-23T01:38:36Z</dcterms:created>
  <dcterms:modified xsi:type="dcterms:W3CDTF">2020-10-23T04:58:04Z</dcterms:modified>
</cp:coreProperties>
</file>